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71" r:id="rId8"/>
    <p:sldId id="270" r:id="rId9"/>
    <p:sldId id="267" r:id="rId10"/>
    <p:sldId id="273" r:id="rId11"/>
    <p:sldId id="275" r:id="rId12"/>
    <p:sldId id="276" r:id="rId13"/>
    <p:sldId id="272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4" autoAdjust="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4138385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79309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1462395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2667614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2342109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686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946371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70677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4189499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1535394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35270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>
                <a:alpha val="17000"/>
                <a:lumMod val="25000"/>
                <a:lumOff val="75000"/>
              </a:srgbClr>
            </a:gs>
            <a:gs pos="94000">
              <a:srgbClr val="9CB86E"/>
            </a:gs>
            <a:gs pos="100000">
              <a:srgbClr val="156B13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sk-SK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sk-SK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44897-C0D0-4FA9-B216-39530E81A155}" type="datetimeFigureOut">
              <a:rPr lang="sk-SK" smtClean="0"/>
              <a:pPr/>
              <a:t>28.10.2014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F5CC2-E4A3-4E5C-8988-0CE3DD7780C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="" xmlns:p14="http://schemas.microsoft.com/office/powerpoint/2010/main" val="21161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600" b="1" dirty="0" smtClean="0">
                <a:solidFill>
                  <a:srgbClr val="00B050"/>
                </a:solidFill>
              </a:rPr>
              <a:t>Hovorme o jedle </a:t>
            </a:r>
            <a:endParaRPr lang="sk-SK" sz="6600" b="1" dirty="0">
              <a:solidFill>
                <a:srgbClr val="00B05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k-SK" dirty="0" smtClean="0"/>
              <a:t>                    </a:t>
            </a:r>
            <a:r>
              <a:rPr lang="sk-SK" sz="4400" dirty="0" smtClean="0"/>
              <a:t>ZŠ s MŠ Vikartovce</a:t>
            </a:r>
          </a:p>
          <a:p>
            <a:pPr>
              <a:buNone/>
            </a:pPr>
            <a:r>
              <a:rPr lang="sk-SK" sz="4400" dirty="0" smtClean="0"/>
              <a:t>                    </a:t>
            </a:r>
            <a:r>
              <a:rPr lang="sk-SK" sz="4400" b="1" dirty="0" smtClean="0"/>
              <a:t>    </a:t>
            </a:r>
            <a:r>
              <a:rPr lang="sk-SK" sz="4400" dirty="0" smtClean="0"/>
              <a:t>9. ročník</a:t>
            </a:r>
          </a:p>
          <a:p>
            <a:pPr>
              <a:buNone/>
            </a:pPr>
            <a:r>
              <a:rPr lang="sk-SK" sz="4400" dirty="0" smtClean="0"/>
              <a:t>                         piatok </a:t>
            </a:r>
          </a:p>
          <a:p>
            <a:pPr>
              <a:buNone/>
            </a:pPr>
            <a:r>
              <a:rPr lang="sk-SK" sz="4400" dirty="0" smtClean="0"/>
              <a:t>                  1. denná téma </a:t>
            </a:r>
          </a:p>
          <a:p>
            <a:pPr>
              <a:buNone/>
            </a:pPr>
            <a:r>
              <a:rPr lang="sk-SK" sz="4400" i="1" dirty="0" smtClean="0">
                <a:solidFill>
                  <a:schemeClr val="accent6">
                    <a:lumMod val="75000"/>
                  </a:schemeClr>
                </a:solidFill>
              </a:rPr>
              <a:t>               </a:t>
            </a:r>
            <a:r>
              <a:rPr lang="sk-SK" sz="4400" b="1" i="1" dirty="0" smtClean="0">
                <a:solidFill>
                  <a:schemeClr val="accent6">
                    <a:lumMod val="75000"/>
                  </a:schemeClr>
                </a:solidFill>
              </a:rPr>
              <a:t>Tuky, sladkosti a soľ</a:t>
            </a:r>
            <a:endParaRPr lang="sk-SK" sz="4400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>
                <a:solidFill>
                  <a:schemeClr val="accent6">
                    <a:lumMod val="75000"/>
                  </a:schemeClr>
                </a:solidFill>
              </a:rPr>
              <a:t>Tuky, sladkosti a soľ </a:t>
            </a:r>
            <a:endParaRPr lang="sk-SK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sk-SK" sz="2400" dirty="0" smtClean="0"/>
          </a:p>
          <a:p>
            <a:pPr>
              <a:buFont typeface="Wingdings" pitchFamily="2" charset="2"/>
              <a:buChar char="Ø"/>
            </a:pPr>
            <a:r>
              <a:rPr lang="sk-SK" sz="2800" dirty="0" smtClean="0"/>
              <a:t>Prezentácia žiakov na tému:  </a:t>
            </a:r>
            <a:r>
              <a:rPr lang="sk-SK" sz="2800" b="1" i="1" dirty="0" smtClean="0">
                <a:solidFill>
                  <a:srgbClr val="002060"/>
                </a:solidFill>
              </a:rPr>
              <a:t>Niečo o tukoch v našom organizme </a:t>
            </a:r>
          </a:p>
          <a:p>
            <a:pPr>
              <a:buFont typeface="Wingdings" pitchFamily="2" charset="2"/>
              <a:buChar char="Ø"/>
            </a:pPr>
            <a:r>
              <a:rPr lang="sk-SK" sz="2800" b="1" i="1" dirty="0" smtClean="0">
                <a:solidFill>
                  <a:srgbClr val="002060"/>
                </a:solidFill>
              </a:rPr>
              <a:t>Športové dopoludnie </a:t>
            </a:r>
            <a:r>
              <a:rPr lang="sk-SK" sz="2800" dirty="0" smtClean="0"/>
              <a:t>pre žiakov II. stupňa </a:t>
            </a:r>
          </a:p>
          <a:p>
            <a:pPr>
              <a:buFont typeface="Wingdings" pitchFamily="2" charset="2"/>
              <a:buChar char="Ø"/>
            </a:pPr>
            <a:r>
              <a:rPr lang="sk-SK" sz="2800" dirty="0" smtClean="0"/>
              <a:t>Príprava osviežujúceho nápoja z rastliny - </a:t>
            </a:r>
            <a:r>
              <a:rPr lang="sk-SK" sz="2800" b="1" i="1" dirty="0" err="1" smtClean="0">
                <a:solidFill>
                  <a:srgbClr val="00B050"/>
                </a:solidFill>
              </a:rPr>
              <a:t>Stevia</a:t>
            </a:r>
            <a:endParaRPr lang="sk-SK" sz="2800" i="1" dirty="0" smtClean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sk-SK" sz="2800" b="1" i="1" dirty="0" smtClean="0">
                <a:solidFill>
                  <a:srgbClr val="002060"/>
                </a:solidFill>
              </a:rPr>
              <a:t>Oslava menín </a:t>
            </a:r>
            <a:r>
              <a:rPr lang="sk-SK" sz="2800" dirty="0" smtClean="0"/>
              <a:t>dvoch spolužiakov s využitím zdravých potravín</a:t>
            </a:r>
          </a:p>
          <a:p>
            <a:pPr>
              <a:buFont typeface="Wingdings" pitchFamily="2" charset="2"/>
              <a:buChar char="Ø"/>
            </a:pPr>
            <a:r>
              <a:rPr lang="sk-SK" sz="2800" dirty="0" smtClean="0"/>
              <a:t>Vytvorenie plagátu na tému:  </a:t>
            </a:r>
            <a:r>
              <a:rPr lang="sk-SK" sz="2800" b="1" i="1" dirty="0" smtClean="0">
                <a:solidFill>
                  <a:srgbClr val="002060"/>
                </a:solidFill>
              </a:rPr>
              <a:t>Čím sladiť a soliť </a:t>
            </a:r>
            <a:endParaRPr lang="sk-SK" sz="28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i="1" dirty="0" smtClean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sk-SK" b="1" i="1" dirty="0" smtClean="0">
                <a:solidFill>
                  <a:schemeClr val="accent6">
                    <a:lumMod val="75000"/>
                  </a:schemeClr>
                </a:solidFill>
              </a:rPr>
            </a:br>
            <a:r>
              <a:rPr lang="sk-SK" sz="4000" b="1" i="1" dirty="0" smtClean="0">
                <a:solidFill>
                  <a:srgbClr val="002060"/>
                </a:solidFill>
              </a:rPr>
              <a:t>Prezentácia na tému - Niečo o tukoch v našom organizme</a:t>
            </a:r>
            <a:endParaRPr lang="sk-SK" sz="4000" dirty="0">
              <a:solidFill>
                <a:srgbClr val="00206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48064" y="2564904"/>
            <a:ext cx="3538736" cy="39604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000" dirty="0" smtClean="0"/>
              <a:t>žiaci najprv zhromažďovali </a:t>
            </a:r>
          </a:p>
          <a:p>
            <a:pPr>
              <a:buNone/>
            </a:pPr>
            <a:r>
              <a:rPr lang="sk-SK" sz="2000" dirty="0" smtClean="0"/>
              <a:t>      rôzny materiál na vybranú    tému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 zisťovali informácie o tukoch, cukroch a soli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vytvorili   prezentáciu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prezentovali spolužiakom   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žiakom v 8.B triede</a:t>
            </a:r>
          </a:p>
        </p:txBody>
      </p:sp>
      <p:pic>
        <p:nvPicPr>
          <p:cNvPr id="2050" name="Picture 2" descr="H:\DCIM\101OLYMP\PA220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4513460" cy="3385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b="1" i="1" dirty="0" smtClean="0">
                <a:solidFill>
                  <a:srgbClr val="002060"/>
                </a:solidFill>
              </a:rPr>
              <a:t>Prezentácia na tému - Niečo o tukoch v našom organizme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5259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sk-SK" b="1" dirty="0" smtClean="0"/>
              <a:t>Prezentácia  </a:t>
            </a:r>
            <a:r>
              <a:rPr lang="sk-SK" dirty="0" smtClean="0"/>
              <a:t>                </a:t>
            </a:r>
            <a:r>
              <a:rPr lang="sk-SK" sz="2000" dirty="0" smtClean="0"/>
              <a:t>desiata z nezdravých potravín v 9.A triede</a:t>
            </a:r>
          </a:p>
          <a:p>
            <a:pPr>
              <a:buNone/>
            </a:pPr>
            <a:r>
              <a:rPr lang="sk-SK" sz="2000" dirty="0" smtClean="0"/>
              <a:t>  desiata zo zdravých potravín</a:t>
            </a:r>
          </a:p>
          <a:p>
            <a:pPr>
              <a:buNone/>
            </a:pPr>
            <a:r>
              <a:rPr lang="sk-SK" sz="2000" dirty="0" smtClean="0"/>
              <a:t>   v 8.B triede</a:t>
            </a:r>
            <a:endParaRPr lang="sk-SK" sz="2000" dirty="0"/>
          </a:p>
        </p:txBody>
      </p:sp>
      <p:pic>
        <p:nvPicPr>
          <p:cNvPr id="3074" name="Picture 2" descr="H:\DCIM\101OLYMP\PA2200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996952"/>
            <a:ext cx="4392487" cy="3489313"/>
          </a:xfrm>
          <a:prstGeom prst="rect">
            <a:avLst/>
          </a:prstGeom>
          <a:noFill/>
        </p:spPr>
      </p:pic>
      <p:pic>
        <p:nvPicPr>
          <p:cNvPr id="3075" name="Picture 3" descr="H:\DCIM\101OLYMP\PA2200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348880"/>
            <a:ext cx="3816424" cy="3210991"/>
          </a:xfrm>
          <a:prstGeom prst="rect">
            <a:avLst/>
          </a:prstGeom>
          <a:noFill/>
        </p:spPr>
      </p:pic>
      <p:sp>
        <p:nvSpPr>
          <p:cNvPr id="7" name="BlokTextu 6"/>
          <p:cNvSpPr txBox="1"/>
          <p:nvPr/>
        </p:nvSpPr>
        <p:spPr>
          <a:xfrm>
            <a:off x="5004048" y="5877272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 </a:t>
            </a:r>
            <a:r>
              <a:rPr lang="sk-SK" smtClean="0"/>
              <a:t>Prezentáciu predstavilo  - 6 </a:t>
            </a:r>
            <a:r>
              <a:rPr lang="sk-SK" dirty="0" smtClean="0"/>
              <a:t>žiakov</a:t>
            </a:r>
          </a:p>
          <a:p>
            <a:r>
              <a:rPr lang="sk-SK" dirty="0" smtClean="0"/>
              <a:t> prezentácie sa zúčastnilo – 31 žiakov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i="1" dirty="0" smtClean="0">
                <a:solidFill>
                  <a:srgbClr val="002060"/>
                </a:solidFill>
              </a:rPr>
              <a:t>Športové  dopoludnie </a:t>
            </a:r>
            <a:endParaRPr lang="sk-SK" dirty="0">
              <a:solidFill>
                <a:srgbClr val="00206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558924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000" dirty="0" smtClean="0"/>
              <a:t>keďže  jesenná príroda v okolí našej školy je veľmi pekná, žiaci sa rozhodli zašportovať  si priamo v nej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vyhlásili športové dopoludnie pre žiakov  II. stupňa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polovica žiakov z 9.A triedy pripravila rôzne aktivity, ktoré žiaci  uskutočňovali počas prechádzky prírodou 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skákanie cez švihadlo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/>
              <a:t>rôzne loptové hry</a:t>
            </a:r>
          </a:p>
          <a:p>
            <a:pPr>
              <a:buFont typeface="Wingdings" pitchFamily="2" charset="2"/>
              <a:buChar char="Ø"/>
            </a:pPr>
            <a:endParaRPr lang="sk-SK" sz="1800" dirty="0" smtClean="0"/>
          </a:p>
          <a:p>
            <a:pPr>
              <a:buFont typeface="Wingdings" pitchFamily="2" charset="2"/>
              <a:buChar char="Ø"/>
            </a:pPr>
            <a:endParaRPr lang="sk-SK" sz="1800" dirty="0"/>
          </a:p>
        </p:txBody>
      </p:sp>
      <p:pic>
        <p:nvPicPr>
          <p:cNvPr id="1026" name="Picture 2" descr="I:\Fotky 2014_2015\Branne 9_2014\P9180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789040"/>
            <a:ext cx="3942852" cy="2952328"/>
          </a:xfrm>
          <a:prstGeom prst="rect">
            <a:avLst/>
          </a:prstGeom>
          <a:noFill/>
        </p:spPr>
      </p:pic>
      <p:pic>
        <p:nvPicPr>
          <p:cNvPr id="1027" name="Picture 3" descr="I:\Fotky 2014_2015\Branne 9_2014\P91800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3960440" cy="3186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>
                <a:solidFill>
                  <a:srgbClr val="002060"/>
                </a:solidFill>
              </a:rPr>
              <a:t>Športové  dopoludnie</a:t>
            </a:r>
            <a:endParaRPr lang="sk-SK" b="1" i="1" dirty="0">
              <a:solidFill>
                <a:srgbClr val="00206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400" dirty="0" smtClean="0"/>
              <a:t>po skvelých športových výkonoch žiaci mali zaslúžený oddych a mali dôvod na doplnenie energie</a:t>
            </a:r>
          </a:p>
          <a:p>
            <a:pPr>
              <a:buNone/>
            </a:pPr>
            <a:r>
              <a:rPr lang="sk-SK" sz="2000" dirty="0" smtClean="0"/>
              <a:t>  oddych  po  športovom zápolení                        jedna z ďalších aktivít</a:t>
            </a:r>
          </a:p>
          <a:p>
            <a:pPr>
              <a:buFont typeface="Wingdings" pitchFamily="2" charset="2"/>
              <a:buChar char="Ø"/>
            </a:pPr>
            <a:endParaRPr lang="sk-SK" sz="1800" dirty="0"/>
          </a:p>
        </p:txBody>
      </p:sp>
      <p:pic>
        <p:nvPicPr>
          <p:cNvPr id="2050" name="Picture 2" descr="I:\Fotky 2014_2015\Branne 9_2014\P9180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924944"/>
            <a:ext cx="3672408" cy="3744416"/>
          </a:xfrm>
          <a:prstGeom prst="rect">
            <a:avLst/>
          </a:prstGeom>
          <a:noFill/>
        </p:spPr>
      </p:pic>
      <p:pic>
        <p:nvPicPr>
          <p:cNvPr id="2051" name="Picture 3" descr="I:\Fotky 2014_2015\Branne 9_2014\P9180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24944"/>
            <a:ext cx="3808585" cy="3024336"/>
          </a:xfrm>
          <a:prstGeom prst="rect">
            <a:avLst/>
          </a:prstGeom>
          <a:noFill/>
        </p:spPr>
      </p:pic>
      <p:sp>
        <p:nvSpPr>
          <p:cNvPr id="6" name="BlokTextu 5"/>
          <p:cNvSpPr txBox="1"/>
          <p:nvPr/>
        </p:nvSpPr>
        <p:spPr>
          <a:xfrm>
            <a:off x="4427984" y="6093296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Aktivitu pripravilo </a:t>
            </a:r>
            <a:r>
              <a:rPr lang="sk-SK" smtClean="0"/>
              <a:t>– 13 </a:t>
            </a:r>
            <a:r>
              <a:rPr lang="sk-SK" dirty="0" smtClean="0"/>
              <a:t>žiakov</a:t>
            </a:r>
          </a:p>
          <a:p>
            <a:r>
              <a:rPr lang="sk-SK" dirty="0" smtClean="0"/>
              <a:t>Aktivity sa zúčastnilo -  110  žiakov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i="1" dirty="0" smtClean="0">
                <a:solidFill>
                  <a:srgbClr val="002060"/>
                </a:solidFill>
              </a:rPr>
              <a:t>Príprava osviežujúceho nápoja zo </a:t>
            </a:r>
            <a:r>
              <a:rPr lang="sk-SK" sz="3600" b="1" i="1" dirty="0" err="1" smtClean="0">
                <a:solidFill>
                  <a:srgbClr val="002060"/>
                </a:solidFill>
              </a:rPr>
              <a:t>Stevie</a:t>
            </a:r>
            <a:endParaRPr lang="sk-SK" sz="3600" b="1" i="1" dirty="0">
              <a:solidFill>
                <a:srgbClr val="002060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8965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400" dirty="0" smtClean="0"/>
              <a:t>žiaci surfovaním na internete objavili rastlinu </a:t>
            </a:r>
            <a:r>
              <a:rPr lang="sk-SK" sz="2400" dirty="0" err="1" smtClean="0"/>
              <a:t>Stevia</a:t>
            </a:r>
            <a:r>
              <a:rPr lang="sk-SK" sz="2400" dirty="0" smtClean="0"/>
              <a:t>, z ktorej sa vyrába najzdravšie prírodné sladidlo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tieto informácie ich viedli ku zakúpení  rastliny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prekvapením bolo zistenie sladkej chuti listov </a:t>
            </a:r>
            <a:r>
              <a:rPr lang="sk-SK" sz="2400" dirty="0" err="1" smtClean="0"/>
              <a:t>Stevie</a:t>
            </a:r>
            <a:endParaRPr lang="sk-SK" sz="2400" dirty="0" smtClean="0"/>
          </a:p>
        </p:txBody>
      </p:sp>
      <p:pic>
        <p:nvPicPr>
          <p:cNvPr id="5" name="Picture 2" descr="I:\Fotky 2014_2015\Hovorme o jedle\PA19005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67240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i="1" dirty="0" smtClean="0">
                <a:solidFill>
                  <a:srgbClr val="002060"/>
                </a:solidFill>
              </a:rPr>
              <a:t>Príprava osviežujúceho nápoja zo </a:t>
            </a:r>
            <a:r>
              <a:rPr lang="sk-SK" sz="3600" b="1" i="1" dirty="0" err="1" smtClean="0">
                <a:solidFill>
                  <a:srgbClr val="002060"/>
                </a:solidFill>
              </a:rPr>
              <a:t>Stevie</a:t>
            </a:r>
            <a:endParaRPr lang="sk-SK" sz="3600" b="1" i="1" dirty="0">
              <a:solidFill>
                <a:srgbClr val="00206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sk-SK" sz="2400" dirty="0" smtClean="0"/>
              <a:t>zistené informácie žiakov oslovili na toľko, že sa rozhodli pripraviť nápoj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listy dobre rozdrvili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pridali do prevarenej vody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vytlačili šťavu z citróna 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do pohárov pridali list mäty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osviežujúci nápoj im veľmi chutil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aj keď bol nápoj </a:t>
            </a:r>
            <a:r>
              <a:rPr lang="sk-SK" sz="2400" b="1" dirty="0" smtClean="0"/>
              <a:t>sladký</a:t>
            </a:r>
            <a:r>
              <a:rPr lang="sk-SK" sz="2400" dirty="0" smtClean="0"/>
              <a:t>, bol hlavne </a:t>
            </a:r>
            <a:r>
              <a:rPr lang="sk-SK" sz="2400" b="1" dirty="0" smtClean="0"/>
              <a:t>zdravý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do prípravy sa ochotne    zapojili aj chlapci</a:t>
            </a:r>
            <a:endParaRPr lang="sk-SK" sz="2400" dirty="0"/>
          </a:p>
        </p:txBody>
      </p:sp>
      <p:pic>
        <p:nvPicPr>
          <p:cNvPr id="5" name="Picture 3" descr="I:\Fotky 2014_2015\Hovorme o jedle\PA200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276872"/>
            <a:ext cx="4254624" cy="3460998"/>
          </a:xfrm>
          <a:prstGeom prst="rect">
            <a:avLst/>
          </a:prstGeom>
          <a:noFill/>
        </p:spPr>
      </p:pic>
      <p:sp>
        <p:nvSpPr>
          <p:cNvPr id="7" name="BlokTextu 6"/>
          <p:cNvSpPr txBox="1"/>
          <p:nvPr/>
        </p:nvSpPr>
        <p:spPr>
          <a:xfrm>
            <a:off x="5436096" y="602128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Aktivitu pripravilo- 13 žiakov</a:t>
            </a:r>
          </a:p>
          <a:p>
            <a:r>
              <a:rPr lang="sk-SK" dirty="0" smtClean="0"/>
              <a:t>Aktivity sa zúčastnilo – 26 žiakov</a:t>
            </a:r>
            <a:endParaRPr lang="sk-SK" dirty="0"/>
          </a:p>
        </p:txBody>
      </p:sp>
      <p:sp>
        <p:nvSpPr>
          <p:cNvPr id="6" name="BlokTextu 5"/>
          <p:cNvSpPr txBox="1"/>
          <p:nvPr/>
        </p:nvSpPr>
        <p:spPr>
          <a:xfrm>
            <a:off x="4860032" y="1772816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príprava osviežujúceho nápoja 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k-SK" sz="3600" b="1" i="1" dirty="0" smtClean="0">
                <a:solidFill>
                  <a:srgbClr val="002060"/>
                </a:solidFill>
              </a:rPr>
              <a:t>Oslava menín spolužiakov</a:t>
            </a:r>
            <a:endParaRPr lang="sk-SK" sz="3600" b="1" i="1" dirty="0">
              <a:solidFill>
                <a:srgbClr val="002060"/>
              </a:solidFill>
            </a:endParaRPr>
          </a:p>
        </p:txBody>
      </p:sp>
      <p:pic>
        <p:nvPicPr>
          <p:cNvPr id="5122" name="Picture 2" descr="I:\Fotky 2014_2015\Hovorme o jedle\PA200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780928"/>
            <a:ext cx="3744416" cy="3140248"/>
          </a:xfrm>
          <a:prstGeom prst="rect">
            <a:avLst/>
          </a:prstGeom>
          <a:noFill/>
        </p:spPr>
      </p:pic>
      <p:pic>
        <p:nvPicPr>
          <p:cNvPr id="1026" name="Picture 2" descr="I:\Fotky 2014_2015\Hovorme o jedle\PA20001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2996952"/>
            <a:ext cx="3888432" cy="3501008"/>
          </a:xfrm>
          <a:prstGeom prst="rect">
            <a:avLst/>
          </a:prstGeom>
          <a:noFill/>
        </p:spPr>
      </p:pic>
      <p:sp>
        <p:nvSpPr>
          <p:cNvPr id="6" name="Obdĺžnik 5"/>
          <p:cNvSpPr/>
          <p:nvPr/>
        </p:nvSpPr>
        <p:spPr>
          <a:xfrm>
            <a:off x="539552" y="1052736"/>
            <a:ext cx="799288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000" dirty="0" smtClean="0"/>
              <a:t> Druhá polovica žiakov nezaháľala a chystala prekvapenie. Poznatky, ktoré počas aktivít k tejto téme zistili, využili pri príprave menín spolužiakov. Nakúpili ovocie, zeleninu, cereálne keksíky a ďalšie zdravé potraviny, z ktorých pripravili nezvyčajné pohostenie. Sladké ovocné nápoje vymenili za vlastne  vyrobený osviežujúci drink.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i="1" dirty="0" smtClean="0">
                <a:solidFill>
                  <a:srgbClr val="002060"/>
                </a:solidFill>
              </a:rPr>
              <a:t>Oslava menín spolužiakov</a:t>
            </a:r>
            <a:endParaRPr lang="sk-SK" sz="3600" b="1" i="1" dirty="0">
              <a:solidFill>
                <a:srgbClr val="00206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37321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000" dirty="0" smtClean="0"/>
              <a:t>Športovcov milé pohostenie prekvapilo a  padlo im vhod. Spolužiakom zagratulovali, vyslovili svoje priania a začala oslava, počas ktorej sa  voľne diskutovalo.  Žiakom nechýbali obložené misy s majonézovými šalátmi a ani sladké nápoje.</a:t>
            </a:r>
            <a:endParaRPr lang="sk-SK" sz="2000" dirty="0"/>
          </a:p>
        </p:txBody>
      </p:sp>
      <p:pic>
        <p:nvPicPr>
          <p:cNvPr id="4098" name="Picture 2" descr="I:\Fotky 2014_2015\Hovorme o jedle\PA200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3284984"/>
            <a:ext cx="3515883" cy="2708920"/>
          </a:xfrm>
          <a:prstGeom prst="rect">
            <a:avLst/>
          </a:prstGeom>
          <a:noFill/>
        </p:spPr>
      </p:pic>
      <p:pic>
        <p:nvPicPr>
          <p:cNvPr id="4100" name="Picture 4" descr="I:\Fotky 2014_2015\Hovorme o jedle\PA20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3356992"/>
            <a:ext cx="3339935" cy="2576959"/>
          </a:xfrm>
          <a:prstGeom prst="rect">
            <a:avLst/>
          </a:prstGeom>
          <a:noFill/>
        </p:spPr>
      </p:pic>
      <p:sp>
        <p:nvSpPr>
          <p:cNvPr id="6" name="Obdĺžnik 5"/>
          <p:cNvSpPr/>
          <p:nvPr/>
        </p:nvSpPr>
        <p:spPr>
          <a:xfrm>
            <a:off x="899592" y="2780928"/>
            <a:ext cx="65527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000" dirty="0" smtClean="0"/>
              <a:t>                                      Uznali, že aj takto môže vyzerať oslava </a:t>
            </a:r>
            <a:endParaRPr lang="sk-SK" sz="2000" dirty="0"/>
          </a:p>
        </p:txBody>
      </p:sp>
      <p:sp>
        <p:nvSpPr>
          <p:cNvPr id="12" name="BlokTextu 11"/>
          <p:cNvSpPr txBox="1"/>
          <p:nvPr/>
        </p:nvSpPr>
        <p:spPr>
          <a:xfrm>
            <a:off x="5076056" y="6021288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Aktivitu pripravilo - 13 žiakov</a:t>
            </a:r>
          </a:p>
          <a:p>
            <a:r>
              <a:rPr lang="sk-SK" dirty="0" smtClean="0"/>
              <a:t>Aktivity sa zúčastnilo - 25 žiakov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i="1" dirty="0" smtClean="0">
                <a:solidFill>
                  <a:srgbClr val="002060"/>
                </a:solidFill>
              </a:rPr>
              <a:t>Tvorba  plagátu- Čím sladiť a soliť</a:t>
            </a:r>
            <a:endParaRPr lang="sk-SK" sz="3600" b="1" i="1" dirty="0">
              <a:solidFill>
                <a:srgbClr val="00206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251520" y="1412776"/>
            <a:ext cx="3888432" cy="4713387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sk-SK" sz="2400" dirty="0" smtClean="0"/>
              <a:t>žiaci ďalej zisťovali vplyv cukru na organizmus, teda čím by mali sladiť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žiaci so zistenými poznatkami o sladkostiach a solení potravy sa chceli podeliť aj s ostatnými žiakmi II. Stupňa, a preto sa rozhodli vytvoriť plagát na tému – Čím sladiť a soliť  </a:t>
            </a:r>
          </a:p>
          <a:p>
            <a:pPr>
              <a:buFont typeface="Wingdings" pitchFamily="2" charset="2"/>
              <a:buChar char="Ø"/>
            </a:pPr>
            <a:r>
              <a:rPr lang="sk-SK" sz="2400" dirty="0" smtClean="0"/>
              <a:t>poukázali  na zloženie a vplyv rôznych druhov cukru  a soli na náš organizmus</a:t>
            </a:r>
          </a:p>
          <a:p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2132857"/>
            <a:ext cx="4038600" cy="3600399"/>
          </a:xfrm>
        </p:spPr>
        <p:txBody>
          <a:bodyPr>
            <a:normAutofit fontScale="92500"/>
          </a:bodyPr>
          <a:lstStyle/>
          <a:p>
            <a:pPr lvl="4">
              <a:buNone/>
            </a:pPr>
            <a:endParaRPr lang="sk-SK" dirty="0" smtClean="0"/>
          </a:p>
        </p:txBody>
      </p:sp>
      <p:pic>
        <p:nvPicPr>
          <p:cNvPr id="3074" name="Picture 2" descr="C:\Users\dell_vostro_001\Desktop\PA2200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132856"/>
            <a:ext cx="4032448" cy="3600400"/>
          </a:xfrm>
          <a:prstGeom prst="rect">
            <a:avLst/>
          </a:prstGeom>
          <a:noFill/>
        </p:spPr>
      </p:pic>
      <p:sp>
        <p:nvSpPr>
          <p:cNvPr id="6" name="BlokTextu 5"/>
          <p:cNvSpPr txBox="1"/>
          <p:nvPr/>
        </p:nvSpPr>
        <p:spPr>
          <a:xfrm>
            <a:off x="4716016" y="155679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sk-SK" dirty="0" smtClean="0"/>
              <a:t>   Vytváranie  plagátu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b="1" i="1" dirty="0" smtClean="0">
                <a:solidFill>
                  <a:srgbClr val="002060"/>
                </a:solidFill>
              </a:rPr>
              <a:t>Tvorba plagátu – Čím sladiť a soliť</a:t>
            </a:r>
            <a:endParaRPr lang="sk-SK" sz="3600" b="1" i="1" dirty="0">
              <a:solidFill>
                <a:srgbClr val="002060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700808"/>
            <a:ext cx="4834880" cy="4425355"/>
          </a:xfrm>
        </p:spPr>
        <p:txBody>
          <a:bodyPr/>
          <a:lstStyle/>
          <a:p>
            <a:pPr algn="ctr">
              <a:buNone/>
            </a:pPr>
            <a:r>
              <a:rPr lang="sk-SK" sz="2400" dirty="0" smtClean="0"/>
              <a:t>vyvesenie plagátu na hlavnej     chodbe                          </a:t>
            </a:r>
          </a:p>
          <a:p>
            <a:endParaRPr lang="sk-SK" dirty="0"/>
          </a:p>
        </p:txBody>
      </p:sp>
      <p:pic>
        <p:nvPicPr>
          <p:cNvPr id="10" name="Zástupný symbol obsahu 9" descr="IMG_0155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80063" y="2001044"/>
            <a:ext cx="2952750" cy="3937000"/>
          </a:xfrm>
        </p:spPr>
      </p:pic>
      <p:pic>
        <p:nvPicPr>
          <p:cNvPr id="1026" name="Picture 2" descr="I:\Fotky 2014_2015\Hovorme o jedle\PA220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708920"/>
            <a:ext cx="3888432" cy="3384376"/>
          </a:xfrm>
          <a:prstGeom prst="rect">
            <a:avLst/>
          </a:prstGeom>
          <a:noFill/>
        </p:spPr>
      </p:pic>
      <p:sp>
        <p:nvSpPr>
          <p:cNvPr id="7" name="BlokTextu 6"/>
          <p:cNvSpPr txBox="1"/>
          <p:nvPr/>
        </p:nvSpPr>
        <p:spPr>
          <a:xfrm>
            <a:off x="5436096" y="6021288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/>
              <a:t>Plagát vytvorilo – 5 žiakov</a:t>
            </a:r>
          </a:p>
          <a:p>
            <a:r>
              <a:rPr lang="sk-SK" dirty="0" smtClean="0"/>
              <a:t>Plagát posúdilo – 130 žiakov</a:t>
            </a:r>
          </a:p>
          <a:p>
            <a:endParaRPr lang="sk-SK" dirty="0"/>
          </a:p>
        </p:txBody>
      </p:sp>
      <p:sp>
        <p:nvSpPr>
          <p:cNvPr id="9" name="BlokTextu 8"/>
          <p:cNvSpPr txBox="1"/>
          <p:nvPr/>
        </p:nvSpPr>
        <p:spPr>
          <a:xfrm>
            <a:off x="5220072" y="1484784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/>
              <a:t>      výsledok našej práce</a:t>
            </a:r>
            <a:endParaRPr lang="sk-SK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i="1" dirty="0" smtClean="0">
                <a:solidFill>
                  <a:schemeClr val="accent6">
                    <a:lumMod val="75000"/>
                  </a:schemeClr>
                </a:solidFill>
              </a:rPr>
              <a:t>Tuky, sladkosti a soľ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12776"/>
            <a:ext cx="8507288" cy="4713387"/>
          </a:xfrm>
        </p:spPr>
        <p:txBody>
          <a:bodyPr>
            <a:normAutofit fontScale="77500" lnSpcReduction="20000"/>
          </a:bodyPr>
          <a:lstStyle/>
          <a:p>
            <a:r>
              <a:rPr lang="sk-SK" dirty="0" smtClean="0"/>
              <a:t>Základná škola s materskou školou Vikartovce</a:t>
            </a:r>
          </a:p>
          <a:p>
            <a:r>
              <a:rPr lang="sk-SK" dirty="0" smtClean="0"/>
              <a:t>ZŠ s MŠ Vikartovce, školská 138/6   05919</a:t>
            </a:r>
          </a:p>
          <a:p>
            <a:r>
              <a:rPr lang="sk-SK" dirty="0" smtClean="0"/>
              <a:t>Žiaci 9. ročníka</a:t>
            </a:r>
          </a:p>
          <a:p>
            <a:r>
              <a:rPr lang="sk-SK" dirty="0" smtClean="0"/>
              <a:t>RNDr. Darina </a:t>
            </a:r>
            <a:r>
              <a:rPr lang="sk-SK" dirty="0" err="1" smtClean="0"/>
              <a:t>Koščaková</a:t>
            </a:r>
            <a:endParaRPr lang="sk-SK" dirty="0" smtClean="0"/>
          </a:p>
          <a:p>
            <a:r>
              <a:rPr lang="sk-SK" dirty="0" smtClean="0"/>
              <a:t>Tel. číslo : 0907403183</a:t>
            </a:r>
          </a:p>
          <a:p>
            <a:r>
              <a:rPr lang="sk-SK" dirty="0" smtClean="0"/>
              <a:t>E-mail:</a:t>
            </a:r>
            <a:r>
              <a:rPr lang="sk-SK" b="1" dirty="0" smtClean="0"/>
              <a:t> </a:t>
            </a:r>
            <a:r>
              <a:rPr lang="sk-SK" dirty="0" smtClean="0"/>
              <a:t>&lt;</a:t>
            </a:r>
            <a:r>
              <a:rPr lang="sk-SK" dirty="0" err="1" smtClean="0"/>
              <a:t>dkoscakova@gmail.com</a:t>
            </a:r>
            <a:r>
              <a:rPr lang="sk-SK" dirty="0" smtClean="0"/>
              <a:t>&gt;</a:t>
            </a:r>
          </a:p>
          <a:p>
            <a:r>
              <a:rPr lang="sk-SK" dirty="0" smtClean="0"/>
              <a:t>Prezentáciu vypracovali : K. </a:t>
            </a:r>
            <a:r>
              <a:rPr lang="sk-SK" dirty="0" err="1" smtClean="0"/>
              <a:t>Kester</a:t>
            </a:r>
            <a:r>
              <a:rPr lang="sk-SK" dirty="0" smtClean="0"/>
              <a:t>, P. </a:t>
            </a:r>
            <a:r>
              <a:rPr lang="sk-SK" dirty="0" err="1" smtClean="0"/>
              <a:t>Jakubcová</a:t>
            </a:r>
            <a:r>
              <a:rPr lang="sk-SK" dirty="0" smtClean="0"/>
              <a:t>, D. </a:t>
            </a:r>
            <a:r>
              <a:rPr lang="sk-SK" dirty="0" err="1" smtClean="0"/>
              <a:t>Kubovová</a:t>
            </a:r>
            <a:r>
              <a:rPr lang="sk-SK" dirty="0" smtClean="0"/>
              <a:t>, K. Koreňová pod vedením </a:t>
            </a:r>
            <a:r>
              <a:rPr lang="sk-SK" dirty="0" err="1" smtClean="0"/>
              <a:t>tr</a:t>
            </a:r>
            <a:r>
              <a:rPr lang="sk-SK" dirty="0" smtClean="0"/>
              <a:t>. uč. Mgr. A. Šebestovej</a:t>
            </a:r>
          </a:p>
          <a:p>
            <a:r>
              <a:rPr lang="sk-SK" dirty="0" smtClean="0"/>
              <a:t>Žiaci 9. ročníka</a:t>
            </a:r>
          </a:p>
          <a:p>
            <a:r>
              <a:rPr lang="sk-SK" dirty="0" smtClean="0"/>
              <a:t>Zapojených žiakov</a:t>
            </a:r>
            <a:r>
              <a:rPr lang="sk-SK" smtClean="0"/>
              <a:t>: 26</a:t>
            </a:r>
            <a:endParaRPr lang="sk-SK" dirty="0" smtClean="0"/>
          </a:p>
          <a:p>
            <a:r>
              <a:rPr lang="sk-SK" dirty="0" smtClean="0"/>
              <a:t>Celkový počet žiakov školy : 292</a:t>
            </a:r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615</Words>
  <Application>Microsoft Office PowerPoint</Application>
  <PresentationFormat>Prezentácia na obrazovke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Motiv systému Office</vt:lpstr>
      <vt:lpstr>Hovorme o jedle </vt:lpstr>
      <vt:lpstr>Tuky, sladkosti a soľ </vt:lpstr>
      <vt:lpstr> Prezentácia na tému - Niečo o tukoch v našom organizme</vt:lpstr>
      <vt:lpstr>Prezentácia na tému - Niečo o tukoch v našom organizme</vt:lpstr>
      <vt:lpstr>Športové  dopoludnie </vt:lpstr>
      <vt:lpstr>Športové  dopoludnie</vt:lpstr>
      <vt:lpstr>Príprava osviežujúceho nápoja zo Stevie</vt:lpstr>
      <vt:lpstr>Príprava osviežujúceho nápoja zo Stevie</vt:lpstr>
      <vt:lpstr>Oslava menín spolužiakov</vt:lpstr>
      <vt:lpstr>Oslava menín spolužiakov</vt:lpstr>
      <vt:lpstr>Tvorba  plagátu- Čím sladiť a soliť</vt:lpstr>
      <vt:lpstr>Tvorba plagátu – Čím sladiť a soliť</vt:lpstr>
      <vt:lpstr>Tuky, sladkosti a soľ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Julka</dc:creator>
  <cp:lastModifiedBy>Uzivatel</cp:lastModifiedBy>
  <cp:revision>140</cp:revision>
  <dcterms:created xsi:type="dcterms:W3CDTF">2014-10-20T15:43:03Z</dcterms:created>
  <dcterms:modified xsi:type="dcterms:W3CDTF">2014-10-28T08:48:32Z</dcterms:modified>
</cp:coreProperties>
</file>